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7"/>
  </p:notesMasterIdLst>
  <p:handoutMasterIdLst>
    <p:handoutMasterId r:id="rId8"/>
  </p:handout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4C4BCE-9DEA-4264-AABE-797E525403F5}" v="60" dt="2023-11-21T15:00:56.2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 autoAdjust="0"/>
  </p:normalViewPr>
  <p:slideViewPr>
    <p:cSldViewPr snapToGrid="0">
      <p:cViewPr varScale="1">
        <p:scale>
          <a:sx n="110" d="100"/>
          <a:sy n="110" d="100"/>
        </p:scale>
        <p:origin x="76" y="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18FA9B-3E06-41AF-BDF7-6710797097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F9B942-99CF-4AC4-9F77-E625D2C71C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7E2813-601B-4697-B14D-165027600992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AD4C1D-64AA-4DA1-8A75-FCF5ECA450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886DA9-2A38-4F39-B33B-4F7B5E4444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5EF03-110B-4710-A708-FEF192761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214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3F8F91-4F38-4A01-947F-C76C21BA8A7A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CCA95-4F40-4CDD-BF1E-B8C9EB86EE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9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80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11/21/2023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878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11/21/2023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1784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11/21/2023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64236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11/21/2023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029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11/21/2023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36461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11/21/2023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05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11/21/2023</a:t>
            </a:fld>
            <a:endParaRPr lang="en-US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23613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11/21/2023</a:t>
            </a:fld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665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11/21/2023</a:t>
            </a:fld>
            <a:endParaRPr lang="en-US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2467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11/21/2023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5036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en-US" noProof="0" smtClean="0"/>
              <a:t>11/21/2023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4670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7B7810A5-1A13-4087-8DFA-155E6E5B5D73}" type="datetimeFigureOut">
              <a:rPr lang="tr-TR" smtClean="0"/>
              <a:t>21.11.2023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1758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DBBA26C-89C3-411F-9753-606A413F8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AD2215-6311-4D1C-B6B5-F57CB6B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BA5DE79-30D1-4A10-8DB9-0A6E523A9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BD0D63-D23F-4AE7-8270-4185EF9C1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168E9E-94E9-4BE3-B88C-C8A468117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107AC1-AA0D-4097-B03D-FD3C632AB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C8D231A-EC46-4736-B00F-76D3070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F3CF990-ACB8-443A-BB74-D36EC8A0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0B98862-BEE1-44FB-A335-A1B9106B4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5F94F98-3A57-49AA-838E-91AAF600B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78519" y="-1660968"/>
            <a:ext cx="5838229" cy="11188733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000">
                <a:schemeClr val="accent1">
                  <a:alpha val="0"/>
                </a:schemeClr>
              </a:gs>
              <a:gs pos="100000">
                <a:schemeClr val="accent1">
                  <a:alpha val="7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7185CF21-0594-48C0-9F3E-254D6BCE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9" y="-5487"/>
            <a:ext cx="12189867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0B5529D-5CAA-4BF2-B5C9-34705E766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BD68200-BC03-4015-860B-CD5C30CD7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9910" y="0"/>
            <a:ext cx="7869544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996">
                <a:srgbClr val="1F2D29">
                  <a:alpha val="4000"/>
                </a:srgbClr>
              </a:gs>
              <a:gs pos="20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32A6F87-AC28-4AA8-B8A6-AEBC67BD0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7567" y="2282700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167" y="2590984"/>
            <a:ext cx="7369642" cy="36084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8000" dirty="0">
                <a:cs typeface="Arial"/>
              </a:rPr>
              <a:t>Basics of PowerPoint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553726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FAD17B9-9E6C-4DD1-9728-97B5E5FCC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 descr="Man presenting in meeting">
            <a:extLst>
              <a:ext uri="{FF2B5EF4-FFF2-40B4-BE49-F238E27FC236}">
                <a16:creationId xmlns:a16="http://schemas.microsoft.com/office/drawing/2014/main" id="{8D62DE36-8613-6AFF-CEAC-C4D5FF4A62E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</a:blip>
          <a:srcRect t="7864" r="-1" b="7863"/>
          <a:stretch/>
        </p:blipFill>
        <p:spPr>
          <a:xfrm>
            <a:off x="153" y="10"/>
            <a:ext cx="12191695" cy="68579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A3B43ED-9572-903A-63DB-008435ADE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/>
              <a:t>Objectives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7740DE-1E47-56BA-B55F-E4A2FF5E02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10579" y="2052116"/>
            <a:ext cx="7959560" cy="39978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/>
              <a:t>Create presentations from scratch/ template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/>
              <a:t>Add new slide and change slide layout and design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/>
              <a:t>Add text, images, art, and videos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0472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C2F7BF6-CD39-4568-B8BD-EA8D252E10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9B0F2AC-8567-4D03-BFFC-653DB596C52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350455F8-10A0-4EEF-9BB1-9035E295B16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0</TotalTime>
  <Words>31</Words>
  <Application>Microsoft Office PowerPoint</Application>
  <PresentationFormat>Widescreen</PresentationFormat>
  <Paragraphs>8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MS Shell Dlg 2</vt:lpstr>
      <vt:lpstr>Wingdings</vt:lpstr>
      <vt:lpstr>Wingdings 3</vt:lpstr>
      <vt:lpstr>Madison</vt:lpstr>
      <vt:lpstr>Basics of PowerPoint</vt:lpstr>
      <vt:lpstr>Objectives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Vincent Pereira</cp:lastModifiedBy>
  <cp:revision>26</cp:revision>
  <dcterms:created xsi:type="dcterms:W3CDTF">2023-11-21T14:44:40Z</dcterms:created>
  <dcterms:modified xsi:type="dcterms:W3CDTF">2023-11-21T15:09:16Z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